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sldIdLst>
    <p:sldId id="260" r:id="rId3"/>
    <p:sldId id="261" r:id="rId4"/>
    <p:sldId id="262" r:id="rId5"/>
    <p:sldId id="263" r:id="rId6"/>
    <p:sldId id="267" r:id="rId7"/>
    <p:sldId id="264" r:id="rId8"/>
    <p:sldId id="265" r:id="rId9"/>
    <p:sldId id="266" r:id="rId10"/>
    <p:sldId id="257" r:id="rId11"/>
    <p:sldId id="258" r:id="rId12"/>
    <p:sldId id="256" r:id="rId13"/>
    <p:sldId id="259" r:id="rId14"/>
    <p:sldId id="270" r:id="rId15"/>
    <p:sldId id="271" r:id="rId16"/>
    <p:sldId id="268" r:id="rId17"/>
    <p:sldId id="269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4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media/model3d1.glb>
</file>

<file path=ppt/media/model3d10.glb>
</file>

<file path=ppt/media/model3d11.glb>
</file>

<file path=ppt/media/model3d12.glb>
</file>

<file path=ppt/media/model3d13.glb>
</file>

<file path=ppt/media/model3d14.glb>
</file>

<file path=ppt/media/model3d15.glb>
</file>

<file path=ppt/media/model3d16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media/model3d9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8F7AA-94A4-4E4E-9AB7-6923E9ED7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0CEE45-1059-E78D-B872-3809ABB33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D35869-0B29-D15D-2DE6-74BBAB942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698ADD-9BD5-5370-9658-007ED3279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979504-4789-0C13-8C69-E7764C98C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8461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3B0309-CA4A-D0E3-84A9-9336775F5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E5B206-30F9-CC6C-F7B8-494A2E939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AE803E-BB32-592D-EB09-67640006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CE67A7-CE6E-71F9-5F7A-0F07FEACB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2CD8E5-1121-3744-25FC-890680312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6363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56F577-7212-CBB4-2274-D32DF8788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C8865B-1BF9-4292-C8F3-8682B0573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E6CA23-B766-F855-4209-BA988F3E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7C51E1-32C3-6FF6-F768-6C18B987A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37A793-4219-2D4B-9E23-2164B6CC4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9394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8858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430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3730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1990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5127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0496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9313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9275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B818C-5715-D4ED-28FE-3B39DA05A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20F80C-665A-7BA5-EA59-E05B2E0F1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C87D22-2142-1F5B-3D1B-36A6026BB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3C893F-BFB5-876C-0F7A-0D8006976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C6014D-927B-4F00-68FF-BA04050C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64549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550386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064212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589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010BC-2D2D-105B-91A3-530D63E4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4B7614-70AE-3F7E-2B82-806A64B2E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EF63E3-3172-F5C6-4DB1-89256E637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9ACC6B-0DF0-BE8D-1E4A-B0E96A13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50CA92-EB88-3B78-99FD-936F9A473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8487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F61BBB-9FF1-C4BD-ACC7-C605A7FA6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EF183C-034E-A6E6-496F-AA7D4B52E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47869B7-A64C-30FA-C0CF-98C08408C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B0B553-01CD-8162-246D-D8B6868AA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39B685-BA1B-A57E-E196-3A77D881A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258C46-5EB4-2B5A-8BC6-77506E227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496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1CC0A7-AAE7-9ECA-AABF-9DA1362D6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85EBBF-D8CA-09A8-9C02-B8CD74AB5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6D5B0AA-1B4E-44FD-B7A3-8A19F0702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4FFECF4-533B-A77D-2452-AE403A6C6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97C27C6-CBB0-9533-2785-8E9A044487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3A47CE-3555-6A4D-6E19-D1800904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E523CAD-56E5-355F-4778-A79B86428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E1A419E-A521-C24B-69C2-56499674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202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5AAABC-7F04-5BF2-6009-0A5CB8CDF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D7A649B-2ED8-6948-1BEF-B47CC9ACF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5DCAAA1-7F7C-66D7-377C-465BAA58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9BE0266-2838-B8B6-64F8-55E462A2C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697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940B337-22E9-093D-26F8-3090EBA07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7742838-9E35-A9C5-B1E5-5295B4B2D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1D93E5-46EC-9EEB-DCD9-D58702111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6985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F8E02-9C10-7AFA-DB26-87EEC171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4D028F-7170-F028-350A-7286B0DF3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160362A-F7B9-9B05-858F-A385748F88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CEBFF13-2F0F-AD93-181B-76382B94A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33A6D2-D40A-3E75-BC3F-5A3539645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7CA5DA0-7320-D8B9-7403-2ECD42B7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2102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CE4CB-F3F2-F5B5-25DD-ED7C1801D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4D2AF69-416A-A1ED-C56B-B5F8AAF907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ADBFA8-195D-B528-E237-C651A89BF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C3697B9-4F02-0B33-B50C-E6A0EA88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DAD50FC-48D5-0DE4-E15C-9E52DFC8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9B7285-6CB7-ABA7-B2C1-114B0AD7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4118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CD10268-9505-7713-4B07-A80A65305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CDD40D-F063-5AF2-FD61-4FDE54354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F24A21-401F-56EB-A8FA-0940D40B1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32F91D-D726-13E2-D708-A5031836CC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DDB798-D79C-1494-64A2-E0B41FDC1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859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11A8D-64E8-419F-B7D5-94B684F9D75D}" type="datetimeFigureOut">
              <a:rPr lang="es-MX" smtClean="0"/>
              <a:t>25/05/2023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EAF47-E356-4385-BEBA-CE53478EA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644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microsoft.com/office/2017/06/relationships/model3d" Target="../media/model3d10.glb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microsoft.com/office/2017/06/relationships/model3d" Target="../media/model3d11.glb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microsoft.com/office/2017/06/relationships/model3d" Target="../media/model3d12.glb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microsoft.com/office/2017/06/relationships/model3d" Target="../media/model3d13.glb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microsoft.com/office/2017/06/relationships/model3d" Target="../media/model3d14.glb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microsoft.com/office/2017/06/relationships/model3d" Target="../media/model3d15.glb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microsoft.com/office/2017/06/relationships/model3d" Target="../media/model3d16.glb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microsoft.com/office/2017/06/relationships/model3d" Target="../media/model3d7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microsoft.com/office/2017/06/relationships/model3d" Target="../media/model3d8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microsoft.com/office/2017/06/relationships/model3d" Target="../media/model3d9.glb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E8F2214D-918B-24B3-7D7C-BFE2CF796F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4898550"/>
                  </p:ext>
                </p:extLst>
              </p:nvPr>
            </p:nvGraphicFramePr>
            <p:xfrm rot="16200000">
              <a:off x="2318711" y="3204130"/>
              <a:ext cx="2880000" cy="449721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2880000" cy="449721"/>
                    </a:xfrm>
                    <a:prstGeom prst="rect">
                      <a:avLst/>
                    </a:prstGeom>
                  </am3d:spPr>
                  <am3d:camera>
                    <am3d:pos x="0" y="0" z="489723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376" d="1000000"/>
                    <am3d:preTrans dx="-62106" dy="0" dz="361662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542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E8F2214D-918B-24B3-7D7C-BFE2CF796F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2318711" y="3204130"/>
                <a:ext cx="2880000" cy="44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6E33217D-3E03-462F-496A-B4A941CFDD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73193904"/>
                  </p:ext>
                </p:extLst>
              </p:nvPr>
            </p:nvGraphicFramePr>
            <p:xfrm rot="10800000">
              <a:off x="5673269" y="5581278"/>
              <a:ext cx="845441" cy="524712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845441" cy="524712"/>
                    </a:xfrm>
                    <a:prstGeom prst="rect">
                      <a:avLst/>
                    </a:prstGeom>
                  </am3d:spPr>
                  <am3d:camera>
                    <am3d:pos x="0" y="0" z="489723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376" d="1000000"/>
                    <am3d:preTrans dx="-62106" dy="0" dz="3616625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5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6E33217D-3E03-462F-496A-B4A941CFDD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5673269" y="5581278"/>
                <a:ext cx="845441" cy="5247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7F74017D-C8B6-5663-F000-8775CB5431D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9939805"/>
                  </p:ext>
                </p:extLst>
              </p:nvPr>
            </p:nvGraphicFramePr>
            <p:xfrm rot="5400000">
              <a:off x="6997277" y="3204755"/>
              <a:ext cx="2871981" cy="448468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871981" cy="448468"/>
                    </a:xfrm>
                    <a:prstGeom prst="rect">
                      <a:avLst/>
                    </a:prstGeom>
                  </am3d:spPr>
                  <am3d:camera>
                    <am3d:pos x="0" y="0" z="489723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376" d="1000000"/>
                    <am3d:preTrans dx="-62106" dy="0" dz="3616625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542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7F74017D-C8B6-5663-F000-8775CB5431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6997277" y="3204755"/>
                <a:ext cx="2871981" cy="448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E508FD0C-359C-E26A-C966-62E18579D6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07597990"/>
                  </p:ext>
                </p:extLst>
              </p:nvPr>
            </p:nvGraphicFramePr>
            <p:xfrm>
              <a:off x="5589877" y="690720"/>
              <a:ext cx="1012222" cy="6472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12222" cy="647253"/>
                    </a:xfrm>
                    <a:prstGeom prst="rect">
                      <a:avLst/>
                    </a:prstGeom>
                  </am3d:spPr>
                  <am3d:camera>
                    <am3d:pos x="0" y="0" z="489723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376" d="1000000"/>
                    <am3d:preTrans dx="-62106" dy="0" dz="361662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9542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E508FD0C-359C-E26A-C966-62E18579D6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89877" y="690720"/>
                <a:ext cx="1012222" cy="6472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5687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elo 3D 11">
                <a:extLst>
                  <a:ext uri="{FF2B5EF4-FFF2-40B4-BE49-F238E27FC236}">
                    <a16:creationId xmlns:a16="http://schemas.microsoft.com/office/drawing/2014/main" id="{3624F002-BB56-01B1-59C0-EA000535EF8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65438321"/>
                  </p:ext>
                </p:extLst>
              </p:nvPr>
            </p:nvGraphicFramePr>
            <p:xfrm>
              <a:off x="5596525" y="-28131"/>
              <a:ext cx="998943" cy="19460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98943" cy="1946046"/>
                    </a:xfrm>
                    <a:prstGeom prst="rect">
                      <a:avLst/>
                    </a:prstGeom>
                  </am3d:spPr>
                  <am3d:camera>
                    <am3d:pos x="0" y="0" z="548850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9326" d="1000000"/>
                    <am3d:preTrans dx="1" dy="-18284932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167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elo 3D 11">
                <a:extLst>
                  <a:ext uri="{FF2B5EF4-FFF2-40B4-BE49-F238E27FC236}">
                    <a16:creationId xmlns:a16="http://schemas.microsoft.com/office/drawing/2014/main" id="{3624F002-BB56-01B1-59C0-EA000535EF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96525" y="-28131"/>
                <a:ext cx="998943" cy="1946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Modelo 3D 12">
                <a:extLst>
                  <a:ext uri="{FF2B5EF4-FFF2-40B4-BE49-F238E27FC236}">
                    <a16:creationId xmlns:a16="http://schemas.microsoft.com/office/drawing/2014/main" id="{A0EE0EF3-683F-CEB3-256B-11DA5C1A3F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0238358"/>
                  </p:ext>
                </p:extLst>
              </p:nvPr>
            </p:nvGraphicFramePr>
            <p:xfrm rot="16200000">
              <a:off x="3335486" y="2263544"/>
              <a:ext cx="599368" cy="2117292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599368" cy="2117292"/>
                    </a:xfrm>
                    <a:prstGeom prst="rect">
                      <a:avLst/>
                    </a:prstGeom>
                  </am3d:spPr>
                  <am3d:camera>
                    <am3d:pos x="0" y="0" z="548850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9326" d="1000000"/>
                    <am3d:preTrans dx="1" dy="-1828493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2167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Modelo 3D 12">
                <a:extLst>
                  <a:ext uri="{FF2B5EF4-FFF2-40B4-BE49-F238E27FC236}">
                    <a16:creationId xmlns:a16="http://schemas.microsoft.com/office/drawing/2014/main" id="{A0EE0EF3-683F-CEB3-256B-11DA5C1A3F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335486" y="2263544"/>
                <a:ext cx="599368" cy="21172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Modelo 3D 13">
                <a:extLst>
                  <a:ext uri="{FF2B5EF4-FFF2-40B4-BE49-F238E27FC236}">
                    <a16:creationId xmlns:a16="http://schemas.microsoft.com/office/drawing/2014/main" id="{4B7160D2-9693-8428-6EC8-F5ADD8D43F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5581115"/>
                  </p:ext>
                </p:extLst>
              </p:nvPr>
            </p:nvGraphicFramePr>
            <p:xfrm rot="10800000">
              <a:off x="5596523" y="4944931"/>
              <a:ext cx="998944" cy="1946050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998944" cy="1946050"/>
                    </a:xfrm>
                    <a:prstGeom prst="rect">
                      <a:avLst/>
                    </a:prstGeom>
                  </am3d:spPr>
                  <am3d:camera>
                    <am3d:pos x="0" y="0" z="548850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9326" d="1000000"/>
                    <am3d:preTrans dx="1" dy="-1828493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167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Modelo 3D 13">
                <a:extLst>
                  <a:ext uri="{FF2B5EF4-FFF2-40B4-BE49-F238E27FC236}">
                    <a16:creationId xmlns:a16="http://schemas.microsoft.com/office/drawing/2014/main" id="{4B7160D2-9693-8428-6EC8-F5ADD8D43F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596523" y="4944931"/>
                <a:ext cx="998944" cy="1946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Modelo 3D 14">
                <a:extLst>
                  <a:ext uri="{FF2B5EF4-FFF2-40B4-BE49-F238E27FC236}">
                    <a16:creationId xmlns:a16="http://schemas.microsoft.com/office/drawing/2014/main" id="{099913C5-E182-EF2A-4802-0366BAB1D3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0258286"/>
                  </p:ext>
                </p:extLst>
              </p:nvPr>
            </p:nvGraphicFramePr>
            <p:xfrm rot="5400000">
              <a:off x="8285273" y="2261273"/>
              <a:ext cx="599367" cy="2117285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599367" cy="2117285"/>
                    </a:xfrm>
                    <a:prstGeom prst="rect">
                      <a:avLst/>
                    </a:prstGeom>
                  </am3d:spPr>
                  <am3d:camera>
                    <am3d:pos x="0" y="0" z="548850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9326" d="1000000"/>
                    <am3d:preTrans dx="1" dy="-1828493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2167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Modelo 3D 14">
                <a:extLst>
                  <a:ext uri="{FF2B5EF4-FFF2-40B4-BE49-F238E27FC236}">
                    <a16:creationId xmlns:a16="http://schemas.microsoft.com/office/drawing/2014/main" id="{099913C5-E182-EF2A-4802-0366BAB1D3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285273" y="2261273"/>
                <a:ext cx="599367" cy="21172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4611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37733C46-13ED-B172-AE1A-D2CC9AE396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96328006"/>
                  </p:ext>
                </p:extLst>
              </p:nvPr>
            </p:nvGraphicFramePr>
            <p:xfrm>
              <a:off x="6023318" y="6"/>
              <a:ext cx="145361" cy="20730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5361" cy="2073041"/>
                    </a:xfrm>
                    <a:prstGeom prst="rect">
                      <a:avLst/>
                    </a:prstGeom>
                  </am3d:spPr>
                  <am3d:camera>
                    <am3d:pos x="0" y="0" z="4909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6541" d="1000000"/>
                    <am3d:preTrans dx="0" dy="-18216911" dz="-399456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1031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37733C46-13ED-B172-AE1A-D2CC9AE396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23318" y="6"/>
                <a:ext cx="145361" cy="20730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B3C751C8-24FF-A26D-EF06-48E03832B0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723877"/>
                  </p:ext>
                </p:extLst>
              </p:nvPr>
            </p:nvGraphicFramePr>
            <p:xfrm rot="16200000">
              <a:off x="3403932" y="2471177"/>
              <a:ext cx="553260" cy="1915642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553260" cy="1915642"/>
                    </a:xfrm>
                    <a:prstGeom prst="rect">
                      <a:avLst/>
                    </a:prstGeom>
                  </am3d:spPr>
                  <am3d:camera>
                    <am3d:pos x="0" y="0" z="4909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6541" d="1000000"/>
                    <am3d:preTrans dx="0" dy="-18216911" dz="-3994562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1031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B3C751C8-24FF-A26D-EF06-48E03832B0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403932" y="2471177"/>
                <a:ext cx="553260" cy="1915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0230F8AC-5A83-4F55-E17F-C6168B9115B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0539798"/>
                  </p:ext>
                </p:extLst>
              </p:nvPr>
            </p:nvGraphicFramePr>
            <p:xfrm rot="5400000">
              <a:off x="8234806" y="2471181"/>
              <a:ext cx="553255" cy="1915631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553255" cy="1915631"/>
                    </a:xfrm>
                    <a:prstGeom prst="rect">
                      <a:avLst/>
                    </a:prstGeom>
                  </am3d:spPr>
                  <am3d:camera>
                    <am3d:pos x="0" y="0" z="4909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6541" d="1000000"/>
                    <am3d:preTrans dx="0" dy="-18216911" dz="-3994562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1031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0230F8AC-5A83-4F55-E17F-C6168B9115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8234806" y="2471181"/>
                <a:ext cx="553255" cy="1915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elo 3D 10">
                <a:extLst>
                  <a:ext uri="{FF2B5EF4-FFF2-40B4-BE49-F238E27FC236}">
                    <a16:creationId xmlns:a16="http://schemas.microsoft.com/office/drawing/2014/main" id="{E3778E57-7CE6-D3C4-1E96-4C1777A87D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1193413"/>
                  </p:ext>
                </p:extLst>
              </p:nvPr>
            </p:nvGraphicFramePr>
            <p:xfrm rot="10800000">
              <a:off x="6016003" y="4780391"/>
              <a:ext cx="159989" cy="2082159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159989" cy="2082159"/>
                    </a:xfrm>
                    <a:prstGeom prst="rect">
                      <a:avLst/>
                    </a:prstGeom>
                  </am3d:spPr>
                  <am3d:camera>
                    <am3d:pos x="0" y="0" z="4909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6541" d="1000000"/>
                    <am3d:preTrans dx="0" dy="-18216911" dz="-3994562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1031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elo 3D 10">
                <a:extLst>
                  <a:ext uri="{FF2B5EF4-FFF2-40B4-BE49-F238E27FC236}">
                    <a16:creationId xmlns:a16="http://schemas.microsoft.com/office/drawing/2014/main" id="{E3778E57-7CE6-D3C4-1E96-4C1777A87D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0800000">
                <a:off x="6016003" y="4780391"/>
                <a:ext cx="159989" cy="20821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7583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D47BDCA6-3216-BED7-0A8C-47F26D663F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86381561"/>
                  </p:ext>
                </p:extLst>
              </p:nvPr>
            </p:nvGraphicFramePr>
            <p:xfrm>
              <a:off x="5886673" y="-13553"/>
              <a:ext cx="418652" cy="216451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8652" cy="2164515"/>
                    </a:xfrm>
                    <a:prstGeom prst="rect">
                      <a:avLst/>
                    </a:prstGeom>
                  </am3d:spPr>
                  <am3d:camera>
                    <am3d:pos x="0" y="0" z="661131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0853" d="1000000"/>
                    <am3d:preTrans dx="-49373" dy="-14597623" dz="-380218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305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D47BDCA6-3216-BED7-0A8C-47F26D663F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86673" y="-13553"/>
                <a:ext cx="418652" cy="21645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C5F9933F-F1F6-2DAB-A074-2B964C45B5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1764842"/>
                  </p:ext>
                </p:extLst>
              </p:nvPr>
            </p:nvGraphicFramePr>
            <p:xfrm rot="16200000">
              <a:off x="2661784" y="2448970"/>
              <a:ext cx="1902967" cy="1960055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1902967" cy="1960055"/>
                    </a:xfrm>
                    <a:prstGeom prst="rect">
                      <a:avLst/>
                    </a:prstGeom>
                  </am3d:spPr>
                  <am3d:camera>
                    <am3d:pos x="0" y="0" z="661131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0853" d="1000000"/>
                    <am3d:preTrans dx="-49373" dy="-14597623" dz="-3802182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05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C5F9933F-F1F6-2DAB-A074-2B964C45B5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2661784" y="2448970"/>
                <a:ext cx="1902967" cy="19600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146ED83E-F5E9-1806-06F8-EBF695200D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62802543"/>
                  </p:ext>
                </p:extLst>
              </p:nvPr>
            </p:nvGraphicFramePr>
            <p:xfrm rot="10800000">
              <a:off x="5902859" y="4959000"/>
              <a:ext cx="569626" cy="2222672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569626" cy="2222672"/>
                    </a:xfrm>
                    <a:prstGeom prst="rect">
                      <a:avLst/>
                    </a:prstGeom>
                  </am3d:spPr>
                  <am3d:camera>
                    <am3d:pos x="0" y="0" z="661131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0853" d="1000000"/>
                    <am3d:preTrans dx="-49373" dy="-14597623" dz="-3802182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305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146ED83E-F5E9-1806-06F8-EBF695200D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902859" y="4959000"/>
                <a:ext cx="569626" cy="22226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42A0072B-EE21-75D0-3E35-5E0B2CF7B4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2919671"/>
                  </p:ext>
                </p:extLst>
              </p:nvPr>
            </p:nvGraphicFramePr>
            <p:xfrm rot="5400000">
              <a:off x="7627250" y="2448970"/>
              <a:ext cx="1902964" cy="1960054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1902964" cy="1960054"/>
                    </a:xfrm>
                    <a:prstGeom prst="rect">
                      <a:avLst/>
                    </a:prstGeom>
                  </am3d:spPr>
                  <am3d:camera>
                    <am3d:pos x="0" y="0" z="661131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0853" d="1000000"/>
                    <am3d:preTrans dx="-49373" dy="-14597623" dz="-3802182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9305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42A0072B-EE21-75D0-3E35-5E0B2CF7B4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7627250" y="2448970"/>
                <a:ext cx="1902964" cy="19600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4892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06A811F-1D2C-98B7-9753-F8A0C1F30B19}"/>
              </a:ext>
            </a:extLst>
          </p:cNvPr>
          <p:cNvSpPr/>
          <p:nvPr/>
        </p:nvSpPr>
        <p:spPr>
          <a:xfrm>
            <a:off x="4566000" y="1899000"/>
            <a:ext cx="3060000" cy="30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AAA35A3D-4AF6-5CCA-0049-C2EA09B621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4731255"/>
                  </p:ext>
                </p:extLst>
              </p:nvPr>
            </p:nvGraphicFramePr>
            <p:xfrm rot="16200000">
              <a:off x="3613747" y="2296473"/>
              <a:ext cx="322965" cy="1918796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322965" cy="1918796"/>
                    </a:xfrm>
                    <a:prstGeom prst="rect">
                      <a:avLst/>
                    </a:prstGeom>
                  </am3d:spPr>
                  <am3d:camera>
                    <am3d:pos x="0" y="0" z="707432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976" d="1000000"/>
                    <am3d:preTrans dx="-768435" dy="-10668265" dz="-394208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106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AAA35A3D-4AF6-5CCA-0049-C2EA09B621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3613747" y="2296473"/>
                <a:ext cx="322965" cy="19187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810EB7AA-228E-B1CB-E890-4EBAE98327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45392732"/>
                  </p:ext>
                </p:extLst>
              </p:nvPr>
            </p:nvGraphicFramePr>
            <p:xfrm rot="10800000">
              <a:off x="5611549" y="4703309"/>
              <a:ext cx="968898" cy="1880801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968898" cy="1880801"/>
                    </a:xfrm>
                    <a:prstGeom prst="rect">
                      <a:avLst/>
                    </a:prstGeom>
                  </am3d:spPr>
                  <am3d:camera>
                    <am3d:pos x="0" y="0" z="707432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976" d="1000000"/>
                    <am3d:preTrans dx="-768435" dy="-10668265" dz="-39420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210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810EB7AA-228E-B1CB-E890-4EBAE98327E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5611549" y="4703309"/>
                <a:ext cx="968898" cy="18808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>
                <a:extLst>
                  <a:ext uri="{FF2B5EF4-FFF2-40B4-BE49-F238E27FC236}">
                    <a16:creationId xmlns:a16="http://schemas.microsoft.com/office/drawing/2014/main" id="{82D291F6-5AF2-5969-EF71-F890C3EFCD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1340627"/>
                  </p:ext>
                </p:extLst>
              </p:nvPr>
            </p:nvGraphicFramePr>
            <p:xfrm rot="5400000">
              <a:off x="8245788" y="2324971"/>
              <a:ext cx="341963" cy="1861800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341963" cy="1861800"/>
                    </a:xfrm>
                    <a:prstGeom prst="rect">
                      <a:avLst/>
                    </a:prstGeom>
                  </am3d:spPr>
                  <am3d:camera>
                    <am3d:pos x="0" y="0" z="707432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976" d="1000000"/>
                    <am3d:preTrans dx="-768435" dy="-10668265" dz="-394208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2106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>
                <a:extLst>
                  <a:ext uri="{FF2B5EF4-FFF2-40B4-BE49-F238E27FC236}">
                    <a16:creationId xmlns:a16="http://schemas.microsoft.com/office/drawing/2014/main" id="{82D291F6-5AF2-5969-EF71-F890C3EFCD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8245788" y="2324971"/>
                <a:ext cx="341963" cy="18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40B1A8A7-31A6-F8B0-A476-668E9641D6D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636124" y="314290"/>
              <a:ext cx="919750" cy="17999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19750" cy="1799999"/>
                    </a:xfrm>
                    <a:prstGeom prst="rect">
                      <a:avLst/>
                    </a:prstGeom>
                  </am3d:spPr>
                  <am3d:camera>
                    <am3d:pos x="0" y="0" z="707432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976" d="1000000"/>
                    <am3d:preTrans dx="-768435" dy="-10668265" dz="-39420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106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40B1A8A7-31A6-F8B0-A476-668E9641D6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36124" y="314290"/>
                <a:ext cx="919750" cy="1799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784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D780F47-6035-873B-5D63-E2B05D6AB250}"/>
              </a:ext>
            </a:extLst>
          </p:cNvPr>
          <p:cNvSpPr/>
          <p:nvPr/>
        </p:nvSpPr>
        <p:spPr>
          <a:xfrm>
            <a:off x="4566000" y="1899000"/>
            <a:ext cx="3060000" cy="30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elo 3D 10">
                <a:extLst>
                  <a:ext uri="{FF2B5EF4-FFF2-40B4-BE49-F238E27FC236}">
                    <a16:creationId xmlns:a16="http://schemas.microsoft.com/office/drawing/2014/main" id="{EBCFA857-E8F4-9797-8D01-77746028B17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386796" y="99000"/>
              <a:ext cx="2037236" cy="17999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37236" cy="1799999"/>
                    </a:xfrm>
                    <a:prstGeom prst="rect">
                      <a:avLst/>
                    </a:prstGeom>
                  </am3d:spPr>
                  <am3d:camera>
                    <am3d:pos x="0" y="0" z="624027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861" d="1000000"/>
                    <am3d:preTrans dx="-10660220" dy="-13899315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8820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elo 3D 10">
                <a:extLst>
                  <a:ext uri="{FF2B5EF4-FFF2-40B4-BE49-F238E27FC236}">
                    <a16:creationId xmlns:a16="http://schemas.microsoft.com/office/drawing/2014/main" id="{EBCFA857-E8F4-9797-8D01-77746028B1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86796" y="99000"/>
                <a:ext cx="2037236" cy="179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elo 3D 11">
                <a:extLst>
                  <a:ext uri="{FF2B5EF4-FFF2-40B4-BE49-F238E27FC236}">
                    <a16:creationId xmlns:a16="http://schemas.microsoft.com/office/drawing/2014/main" id="{BCEE605A-8877-59AE-64CE-00B57FC9D2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8642589"/>
                  </p:ext>
                </p:extLst>
              </p:nvPr>
            </p:nvGraphicFramePr>
            <p:xfrm rot="16200000">
              <a:off x="3270070" y="2322474"/>
              <a:ext cx="791859" cy="2213048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791859" cy="2213048"/>
                    </a:xfrm>
                    <a:prstGeom prst="rect">
                      <a:avLst/>
                    </a:prstGeom>
                  </am3d:spPr>
                  <am3d:camera>
                    <am3d:pos x="0" y="0" z="624027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861" d="1000000"/>
                    <am3d:preTrans dx="-10660220" dy="-1389931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820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elo 3D 11">
                <a:extLst>
                  <a:ext uri="{FF2B5EF4-FFF2-40B4-BE49-F238E27FC236}">
                    <a16:creationId xmlns:a16="http://schemas.microsoft.com/office/drawing/2014/main" id="{BCEE605A-8877-59AE-64CE-00B57FC9D2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270070" y="2322474"/>
                <a:ext cx="791859" cy="2213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Modelo 3D 12">
                <a:extLst>
                  <a:ext uri="{FF2B5EF4-FFF2-40B4-BE49-F238E27FC236}">
                    <a16:creationId xmlns:a16="http://schemas.microsoft.com/office/drawing/2014/main" id="{DBA14EBA-94D1-66FD-9452-3A37C7F4DB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436665"/>
                  </p:ext>
                </p:extLst>
              </p:nvPr>
            </p:nvGraphicFramePr>
            <p:xfrm rot="10800000">
              <a:off x="5228421" y="4958999"/>
              <a:ext cx="2037236" cy="1799999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2037236" cy="1799999"/>
                    </a:xfrm>
                    <a:prstGeom prst="rect">
                      <a:avLst/>
                    </a:prstGeom>
                  </am3d:spPr>
                  <am3d:camera>
                    <am3d:pos x="0" y="0" z="624027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861" d="1000000"/>
                    <am3d:preTrans dx="-10660220" dy="-1389931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8820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Modelo 3D 12">
                <a:extLst>
                  <a:ext uri="{FF2B5EF4-FFF2-40B4-BE49-F238E27FC236}">
                    <a16:creationId xmlns:a16="http://schemas.microsoft.com/office/drawing/2014/main" id="{DBA14EBA-94D1-66FD-9452-3A37C7F4DB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228421" y="4958999"/>
                <a:ext cx="2037236" cy="179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Modelo 3D 13">
                <a:extLst>
                  <a:ext uri="{FF2B5EF4-FFF2-40B4-BE49-F238E27FC236}">
                    <a16:creationId xmlns:a16="http://schemas.microsoft.com/office/drawing/2014/main" id="{712F66F1-7088-CC39-86BB-49B6CB26F10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8376774"/>
                  </p:ext>
                </p:extLst>
              </p:nvPr>
            </p:nvGraphicFramePr>
            <p:xfrm rot="5400000">
              <a:off x="8254617" y="2785770"/>
              <a:ext cx="542762" cy="1523695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542762" cy="1523695"/>
                    </a:xfrm>
                    <a:prstGeom prst="rect">
                      <a:avLst/>
                    </a:prstGeom>
                  </am3d:spPr>
                  <am3d:camera>
                    <am3d:pos x="0" y="0" z="624027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861" d="1000000"/>
                    <am3d:preTrans dx="-10660220" dy="-1389931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820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Modelo 3D 13">
                <a:extLst>
                  <a:ext uri="{FF2B5EF4-FFF2-40B4-BE49-F238E27FC236}">
                    <a16:creationId xmlns:a16="http://schemas.microsoft.com/office/drawing/2014/main" id="{712F66F1-7088-CC39-86BB-49B6CB26F1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254617" y="2785770"/>
                <a:ext cx="542762" cy="15236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765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BCA603B-57E1-6425-0A8C-9C0310CD18F2}"/>
              </a:ext>
            </a:extLst>
          </p:cNvPr>
          <p:cNvSpPr/>
          <p:nvPr/>
        </p:nvSpPr>
        <p:spPr>
          <a:xfrm>
            <a:off x="4566000" y="1899000"/>
            <a:ext cx="3060000" cy="30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0D08BA6B-797F-257A-7E2C-F55E7658119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16200000">
              <a:off x="2153242" y="3366046"/>
              <a:ext cx="3513061" cy="189192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3513061" cy="189192"/>
                    </a:xfrm>
                    <a:prstGeom prst="rect">
                      <a:avLst/>
                    </a:prstGeom>
                  </am3d:spPr>
                  <am3d:camera>
                    <am3d:pos x="0" y="0" z="472185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818" d="1000000"/>
                    <am3d:preTrans dx="-25793" dy="0" dz="148391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39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0D08BA6B-797F-257A-7E2C-F55E765811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2153242" y="3366046"/>
                <a:ext cx="3513061" cy="189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7551FFE4-8C6B-576D-B090-60832C8827A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55431695"/>
                  </p:ext>
                </p:extLst>
              </p:nvPr>
            </p:nvGraphicFramePr>
            <p:xfrm rot="10800000">
              <a:off x="5909705" y="5268372"/>
              <a:ext cx="372690" cy="247243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372690" cy="247243"/>
                    </a:xfrm>
                    <a:prstGeom prst="rect">
                      <a:avLst/>
                    </a:prstGeom>
                  </am3d:spPr>
                  <am3d:camera>
                    <am3d:pos x="0" y="0" z="472185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818" d="1000000"/>
                    <am3d:preTrans dx="-25793" dy="0" dz="148391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339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7551FFE4-8C6B-576D-B090-60832C8827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5909705" y="5268372"/>
                <a:ext cx="372690" cy="2472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>
                <a:extLst>
                  <a:ext uri="{FF2B5EF4-FFF2-40B4-BE49-F238E27FC236}">
                    <a16:creationId xmlns:a16="http://schemas.microsoft.com/office/drawing/2014/main" id="{306BD465-39C3-5593-3457-DA86BDB297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8588090"/>
                  </p:ext>
                </p:extLst>
              </p:nvPr>
            </p:nvGraphicFramePr>
            <p:xfrm>
              <a:off x="5914010" y="1319739"/>
              <a:ext cx="363980" cy="2698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3980" cy="269889"/>
                    </a:xfrm>
                    <a:prstGeom prst="rect">
                      <a:avLst/>
                    </a:prstGeom>
                  </am3d:spPr>
                  <am3d:camera>
                    <am3d:pos x="0" y="0" z="472185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818" d="1000000"/>
                    <am3d:preTrans dx="-25793" dy="0" dz="148391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7339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>
                <a:extLst>
                  <a:ext uri="{FF2B5EF4-FFF2-40B4-BE49-F238E27FC236}">
                    <a16:creationId xmlns:a16="http://schemas.microsoft.com/office/drawing/2014/main" id="{306BD465-39C3-5593-3457-DA86BDB297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4010" y="1319739"/>
                <a:ext cx="363980" cy="269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2BEC7E9C-D721-7B8E-67E6-A40242FEB1E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6538783" y="3238578"/>
              <a:ext cx="3486878" cy="188979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3486878" cy="188979"/>
                    </a:xfrm>
                    <a:prstGeom prst="rect">
                      <a:avLst/>
                    </a:prstGeom>
                  </am3d:spPr>
                  <am3d:camera>
                    <am3d:pos x="0" y="0" z="472185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818" d="1000000"/>
                    <am3d:preTrans dx="-25793" dy="0" dz="148391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338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2BEC7E9C-D721-7B8E-67E6-A40242FEB1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6538783" y="3238578"/>
                <a:ext cx="3486878" cy="1889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0810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F055D42-2D6C-83B6-50B7-2095F151FD34}"/>
              </a:ext>
            </a:extLst>
          </p:cNvPr>
          <p:cNvSpPr/>
          <p:nvPr/>
        </p:nvSpPr>
        <p:spPr>
          <a:xfrm>
            <a:off x="4566000" y="1899000"/>
            <a:ext cx="3060000" cy="30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8C49E6FB-F120-FBB4-2015-0F57A9EBD6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0532219"/>
                  </p:ext>
                </p:extLst>
              </p:nvPr>
            </p:nvGraphicFramePr>
            <p:xfrm rot="16200000">
              <a:off x="3558898" y="2480699"/>
              <a:ext cx="214204" cy="1951900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214204" cy="1951900"/>
                    </a:xfrm>
                    <a:prstGeom prst="rect">
                      <a:avLst/>
                    </a:prstGeom>
                  </am3d:spPr>
                  <am3d:camera>
                    <am3d:pos x="0" y="0" z="50342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60" d="1000000"/>
                    <am3d:preTrans dx="-3253747" dy="-8424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0050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8C49E6FB-F120-FBB4-2015-0F57A9EBD6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3558898" y="2480699"/>
                <a:ext cx="214204" cy="1951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5C875A3A-0059-20DE-146B-A183FFCFC8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50372171"/>
                  </p:ext>
                </p:extLst>
              </p:nvPr>
            </p:nvGraphicFramePr>
            <p:xfrm rot="10800000">
              <a:off x="5873584" y="4959000"/>
              <a:ext cx="658754" cy="1799998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658754" cy="1799998"/>
                    </a:xfrm>
                    <a:prstGeom prst="rect">
                      <a:avLst/>
                    </a:prstGeom>
                  </am3d:spPr>
                  <am3d:camera>
                    <am3d:pos x="0" y="0" z="50342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60" d="1000000"/>
                    <am3d:preTrans dx="-3253747" dy="-8424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005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5C875A3A-0059-20DE-146B-A183FFCFC8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5873584" y="4959000"/>
                <a:ext cx="658754" cy="1799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>
                <a:extLst>
                  <a:ext uri="{FF2B5EF4-FFF2-40B4-BE49-F238E27FC236}">
                    <a16:creationId xmlns:a16="http://schemas.microsoft.com/office/drawing/2014/main" id="{C539E206-716D-6CA0-0C32-8AFA869AA8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75741905"/>
                  </p:ext>
                </p:extLst>
              </p:nvPr>
            </p:nvGraphicFramePr>
            <p:xfrm rot="5400000">
              <a:off x="8418897" y="2453049"/>
              <a:ext cx="214204" cy="1951900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14204" cy="1951900"/>
                    </a:xfrm>
                    <a:prstGeom prst="rect">
                      <a:avLst/>
                    </a:prstGeom>
                  </am3d:spPr>
                  <am3d:camera>
                    <am3d:pos x="0" y="0" z="50342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60" d="1000000"/>
                    <am3d:preTrans dx="-3253747" dy="-8424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005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>
                <a:extLst>
                  <a:ext uri="{FF2B5EF4-FFF2-40B4-BE49-F238E27FC236}">
                    <a16:creationId xmlns:a16="http://schemas.microsoft.com/office/drawing/2014/main" id="{C539E206-716D-6CA0-0C32-8AFA869AA8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8418897" y="2453049"/>
                <a:ext cx="214204" cy="1951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B6D2D376-7F20-E598-2508-918E7666E7F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766623" y="99002"/>
              <a:ext cx="658753" cy="17999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8753" cy="1799998"/>
                    </a:xfrm>
                    <a:prstGeom prst="rect">
                      <a:avLst/>
                    </a:prstGeom>
                  </am3d:spPr>
                  <am3d:camera>
                    <am3d:pos x="0" y="0" z="50342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060" d="1000000"/>
                    <am3d:preTrans dx="-3253747" dy="-8424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005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B6D2D376-7F20-E598-2508-918E7666E7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66623" y="99002"/>
                <a:ext cx="658753" cy="17999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613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36E0EF48-2870-CE55-669E-727F3AE1D0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8812135"/>
                  </p:ext>
                </p:extLst>
              </p:nvPr>
            </p:nvGraphicFramePr>
            <p:xfrm rot="16200000">
              <a:off x="2318711" y="3221042"/>
              <a:ext cx="2879999" cy="415898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2879999" cy="415898"/>
                    </a:xfrm>
                    <a:prstGeom prst="rect">
                      <a:avLst/>
                    </a:prstGeom>
                  </am3d:spPr>
                  <am3d:camera>
                    <am3d:pos x="0" y="0" z="480962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81" d="1000000"/>
                    <am3d:preTrans dx="-1" dy="0" dz="-3822086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402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36E0EF48-2870-CE55-669E-727F3AE1D0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2318711" y="3221042"/>
                <a:ext cx="2879999" cy="41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>
                <a:extLst>
                  <a:ext uri="{FF2B5EF4-FFF2-40B4-BE49-F238E27FC236}">
                    <a16:creationId xmlns:a16="http://schemas.microsoft.com/office/drawing/2014/main" id="{CB5D5993-9A42-413C-F322-098F87AB803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6611068"/>
                  </p:ext>
                </p:extLst>
              </p:nvPr>
            </p:nvGraphicFramePr>
            <p:xfrm>
              <a:off x="5870255" y="788613"/>
              <a:ext cx="451466" cy="45146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1466" cy="451467"/>
                    </a:xfrm>
                    <a:prstGeom prst="rect">
                      <a:avLst/>
                    </a:prstGeom>
                  </am3d:spPr>
                  <am3d:camera>
                    <am3d:pos x="0" y="0" z="480962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81" d="1000000"/>
                    <am3d:preTrans dx="-1" dy="0" dz="-382208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0402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>
                <a:extLst>
                  <a:ext uri="{FF2B5EF4-FFF2-40B4-BE49-F238E27FC236}">
                    <a16:creationId xmlns:a16="http://schemas.microsoft.com/office/drawing/2014/main" id="{CB5D5993-9A42-413C-F322-098F87AB80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70255" y="788613"/>
                <a:ext cx="451466" cy="4514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D9100CB2-AEF5-00CB-79A6-CB01177A17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93811695"/>
                  </p:ext>
                </p:extLst>
              </p:nvPr>
            </p:nvGraphicFramePr>
            <p:xfrm rot="10800000">
              <a:off x="5748619" y="5567575"/>
              <a:ext cx="694738" cy="552117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694738" cy="552117"/>
                    </a:xfrm>
                    <a:prstGeom prst="rect">
                      <a:avLst/>
                    </a:prstGeom>
                  </am3d:spPr>
                  <am3d:camera>
                    <am3d:pos x="0" y="0" z="480962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81" d="1000000"/>
                    <am3d:preTrans dx="-1" dy="0" dz="-3822086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0402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D9100CB2-AEF5-00CB-79A6-CB01177A17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748619" y="5567575"/>
                <a:ext cx="694738" cy="552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o 3D 9">
                <a:extLst>
                  <a:ext uri="{FF2B5EF4-FFF2-40B4-BE49-F238E27FC236}">
                    <a16:creationId xmlns:a16="http://schemas.microsoft.com/office/drawing/2014/main" id="{1F2142AD-4D11-A340-01CD-D0632D9E7F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7178964"/>
                  </p:ext>
                </p:extLst>
              </p:nvPr>
            </p:nvGraphicFramePr>
            <p:xfrm rot="5400000">
              <a:off x="6973334" y="3240383"/>
              <a:ext cx="2919870" cy="415893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919870" cy="415893"/>
                    </a:xfrm>
                    <a:prstGeom prst="rect">
                      <a:avLst/>
                    </a:prstGeom>
                  </am3d:spPr>
                  <am3d:camera>
                    <am3d:pos x="0" y="0" z="480962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81" d="1000000"/>
                    <am3d:preTrans dx="-1" dy="0" dz="-3822086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0402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>
                <a:extLst>
                  <a:ext uri="{FF2B5EF4-FFF2-40B4-BE49-F238E27FC236}">
                    <a16:creationId xmlns:a16="http://schemas.microsoft.com/office/drawing/2014/main" id="{1F2142AD-4D11-A340-01CD-D0632D9E7F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6973334" y="3240383"/>
                <a:ext cx="2919870" cy="4158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5569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93E7EBFA-6F62-3BA8-179E-5984EA34C9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91164534"/>
                  </p:ext>
                </p:extLst>
              </p:nvPr>
            </p:nvGraphicFramePr>
            <p:xfrm rot="16200000">
              <a:off x="2318711" y="3282328"/>
              <a:ext cx="2879999" cy="293327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2879999" cy="293327"/>
                    </a:xfrm>
                    <a:prstGeom prst="rect">
                      <a:avLst/>
                    </a:prstGeom>
                  </am3d:spPr>
                  <am3d:camera>
                    <am3d:pos x="0" y="0" z="475108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001" d="1000000"/>
                    <am3d:preTrans dx="0" dy="0" dz="3927577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6301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93E7EBFA-6F62-3BA8-179E-5984EA34C9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2318711" y="3282328"/>
                <a:ext cx="2879999" cy="293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D8BF9CE2-EC19-D873-8D6E-96EB90004D7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3092406"/>
                  </p:ext>
                </p:extLst>
              </p:nvPr>
            </p:nvGraphicFramePr>
            <p:xfrm>
              <a:off x="5868877" y="787235"/>
              <a:ext cx="454221" cy="4542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4221" cy="454223"/>
                    </a:xfrm>
                    <a:prstGeom prst="rect">
                      <a:avLst/>
                    </a:prstGeom>
                  </am3d:spPr>
                  <am3d:camera>
                    <am3d:pos x="0" y="0" z="475108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001" d="1000000"/>
                    <am3d:preTrans dx="0" dy="0" dz="392757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063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D8BF9CE2-EC19-D873-8D6E-96EB90004D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68877" y="787235"/>
                <a:ext cx="454221" cy="4542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0391AE85-C9D7-2810-2473-50ED3511D0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69286115"/>
                  </p:ext>
                </p:extLst>
              </p:nvPr>
            </p:nvGraphicFramePr>
            <p:xfrm rot="10800000">
              <a:off x="5869393" y="5664597"/>
              <a:ext cx="453192" cy="358074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453192" cy="358074"/>
                    </a:xfrm>
                    <a:prstGeom prst="rect">
                      <a:avLst/>
                    </a:prstGeom>
                  </am3d:spPr>
                  <am3d:camera>
                    <am3d:pos x="0" y="0" z="475108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001" d="1000000"/>
                    <am3d:preTrans dx="0" dy="0" dz="3927577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0630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0391AE85-C9D7-2810-2473-50ED3511D0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869393" y="5664597"/>
                <a:ext cx="453192" cy="358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94723954-8762-B42E-2F43-D6EA6558B4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6580"/>
                  </p:ext>
                </p:extLst>
              </p:nvPr>
            </p:nvGraphicFramePr>
            <p:xfrm rot="5400000">
              <a:off x="6977054" y="3274150"/>
              <a:ext cx="2912432" cy="293324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912432" cy="293324"/>
                    </a:xfrm>
                    <a:prstGeom prst="rect">
                      <a:avLst/>
                    </a:prstGeom>
                  </am3d:spPr>
                  <am3d:camera>
                    <am3d:pos x="0" y="0" z="475108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001" d="1000000"/>
                    <am3d:preTrans dx="0" dy="0" dz="3927577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0629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94723954-8762-B42E-2F43-D6EA6558B4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6977054" y="3274150"/>
                <a:ext cx="2912432" cy="2933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3780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D51EA744-A2BB-6B09-2571-E2D03CCFD8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94829665"/>
                  </p:ext>
                </p:extLst>
              </p:nvPr>
            </p:nvGraphicFramePr>
            <p:xfrm>
              <a:off x="4925988" y="77284"/>
              <a:ext cx="2339998" cy="18741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39998" cy="1874123"/>
                    </a:xfrm>
                    <a:prstGeom prst="rect">
                      <a:avLst/>
                    </a:prstGeom>
                  </am3d:spPr>
                  <am3d:camera>
                    <am3d:pos x="0" y="0" z="67255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2414" d="1000000"/>
                    <am3d:preTrans dx="12325206" dy="-1839420" dz="9234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4723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D51EA744-A2BB-6B09-2571-E2D03CCFD8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5988" y="77284"/>
                <a:ext cx="2339998" cy="18741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5D9AC1E5-B714-B667-A06D-E2B43F5F86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99999044"/>
                  </p:ext>
                </p:extLst>
              </p:nvPr>
            </p:nvGraphicFramePr>
            <p:xfrm rot="16200000">
              <a:off x="2489238" y="2758301"/>
              <a:ext cx="2538945" cy="1341378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2538945" cy="1341378"/>
                    </a:xfrm>
                    <a:prstGeom prst="rect">
                      <a:avLst/>
                    </a:prstGeom>
                  </am3d:spPr>
                  <am3d:camera>
                    <am3d:pos x="0" y="0" z="67255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2414" d="1000000"/>
                    <am3d:preTrans dx="12325206" dy="-1839420" dz="9234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472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5D9AC1E5-B714-B667-A06D-E2B43F5F86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2489238" y="2758301"/>
                <a:ext cx="2538945" cy="13413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AA9B9543-8D9F-05B1-E71B-866B0B4908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6048849"/>
                  </p:ext>
                </p:extLst>
              </p:nvPr>
            </p:nvGraphicFramePr>
            <p:xfrm rot="10800000">
              <a:off x="4938920" y="4859006"/>
              <a:ext cx="2314134" cy="1969255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2314134" cy="1969255"/>
                    </a:xfrm>
                    <a:prstGeom prst="rect">
                      <a:avLst/>
                    </a:prstGeom>
                  </am3d:spPr>
                  <am3d:camera>
                    <am3d:pos x="0" y="0" z="67255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2414" d="1000000"/>
                    <am3d:preTrans dx="12325206" dy="-1839420" dz="9234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4723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AA9B9543-8D9F-05B1-E71B-866B0B4908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4938920" y="4859006"/>
                <a:ext cx="2314134" cy="19692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145FA501-A99E-93FD-20A0-545CA7403F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28445177"/>
                  </p:ext>
                </p:extLst>
              </p:nvPr>
            </p:nvGraphicFramePr>
            <p:xfrm rot="5400000">
              <a:off x="7106162" y="2512691"/>
              <a:ext cx="2654215" cy="1832598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654215" cy="1832598"/>
                    </a:xfrm>
                    <a:prstGeom prst="rect">
                      <a:avLst/>
                    </a:prstGeom>
                  </am3d:spPr>
                  <am3d:camera>
                    <am3d:pos x="0" y="0" z="67255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2414" d="1000000"/>
                    <am3d:preTrans dx="12325206" dy="-1839420" dz="9234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4723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145FA501-A99E-93FD-20A0-545CA7403F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7106162" y="2512691"/>
                <a:ext cx="2654215" cy="18325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0995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CCA0C73-519C-698A-6FD0-E9B4941A30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77285007"/>
                  </p:ext>
                </p:extLst>
              </p:nvPr>
            </p:nvGraphicFramePr>
            <p:xfrm>
              <a:off x="4925989" y="81339"/>
              <a:ext cx="2339999" cy="16895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39999" cy="1689553"/>
                    </a:xfrm>
                    <a:prstGeom prst="rect">
                      <a:avLst/>
                    </a:prstGeom>
                  </am3d:spPr>
                  <am3d:camera>
                    <am3d:pos x="0" y="0" z="599141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005" d="1000000"/>
                    <am3d:preTrans dx="10295792" dy="5787531" dz="-80529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874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CCA0C73-519C-698A-6FD0-E9B4941A30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5989" y="81339"/>
                <a:ext cx="2339999" cy="1689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938F05FE-D43B-258F-9238-7C9FF3FED3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2398807"/>
                  </p:ext>
                </p:extLst>
              </p:nvPr>
            </p:nvGraphicFramePr>
            <p:xfrm rot="16200000">
              <a:off x="3335060" y="2650617"/>
              <a:ext cx="763212" cy="1556746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763212" cy="1556746"/>
                    </a:xfrm>
                    <a:prstGeom prst="rect">
                      <a:avLst/>
                    </a:prstGeom>
                  </am3d:spPr>
                  <am3d:camera>
                    <am3d:pos x="0" y="0" z="599141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005" d="1000000"/>
                    <am3d:preTrans dx="10295792" dy="5787531" dz="-80529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87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938F05FE-D43B-258F-9238-7C9FF3FED3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335060" y="2650617"/>
                <a:ext cx="763212" cy="1556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FD4878DA-3CA6-37BC-757E-ACB344ED85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0330051"/>
                  </p:ext>
                </p:extLst>
              </p:nvPr>
            </p:nvGraphicFramePr>
            <p:xfrm rot="10800000">
              <a:off x="4925979" y="5083992"/>
              <a:ext cx="2340009" cy="1753927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2340009" cy="1753927"/>
                    </a:xfrm>
                    <a:prstGeom prst="rect">
                      <a:avLst/>
                    </a:prstGeom>
                  </am3d:spPr>
                  <am3d:camera>
                    <am3d:pos x="0" y="0" z="599141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005" d="1000000"/>
                    <am3d:preTrans dx="10295792" dy="5787531" dz="-80529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874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FD4878DA-3CA6-37BC-757E-ACB344ED85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4925979" y="5083992"/>
                <a:ext cx="2340009" cy="1753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B8276E67-EE57-59DD-FD09-E2ADC9A4C7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32752045"/>
                  </p:ext>
                </p:extLst>
              </p:nvPr>
            </p:nvGraphicFramePr>
            <p:xfrm rot="5400000">
              <a:off x="8466576" y="2268219"/>
              <a:ext cx="763213" cy="2321541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763213" cy="2321541"/>
                    </a:xfrm>
                    <a:prstGeom prst="rect">
                      <a:avLst/>
                    </a:prstGeom>
                  </am3d:spPr>
                  <am3d:camera>
                    <am3d:pos x="0" y="0" z="599141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005" d="1000000"/>
                    <am3d:preTrans dx="10295792" dy="5787531" dz="-80529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9874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B8276E67-EE57-59DD-FD09-E2ADC9A4C7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466576" y="2268219"/>
                <a:ext cx="763213" cy="23215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7867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EE4EF9C0-80D3-2C30-EE21-4A41283DD3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9993395"/>
                  </p:ext>
                </p:extLst>
              </p:nvPr>
            </p:nvGraphicFramePr>
            <p:xfrm>
              <a:off x="5105987" y="39696"/>
              <a:ext cx="1980000" cy="17189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80000" cy="1718989"/>
                    </a:xfrm>
                    <a:prstGeom prst="rect">
                      <a:avLst/>
                    </a:prstGeom>
                  </am3d:spPr>
                  <am3d:camera>
                    <am3d:pos x="0" y="0" z="648581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5607" d="1000000"/>
                    <am3d:preTrans dx="0" dy="-3141614" dz="-95251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268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EE4EF9C0-80D3-2C30-EE21-4A41283DD3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05987" y="39696"/>
                <a:ext cx="1980000" cy="1718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63223021-CEB6-F433-63DB-9D71456CFA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3604657"/>
                  </p:ext>
                </p:extLst>
              </p:nvPr>
            </p:nvGraphicFramePr>
            <p:xfrm rot="16200000">
              <a:off x="2892423" y="2300535"/>
              <a:ext cx="971641" cy="2195488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971641" cy="2195488"/>
                    </a:xfrm>
                    <a:prstGeom prst="rect">
                      <a:avLst/>
                    </a:prstGeom>
                  </am3d:spPr>
                  <am3d:camera>
                    <am3d:pos x="0" y="0" z="648581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5607" d="1000000"/>
                    <am3d:preTrans dx="0" dy="-3141614" dz="-952512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268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63223021-CEB6-F433-63DB-9D71456CFA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2892423" y="2300535"/>
                <a:ext cx="971641" cy="2195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>
                <a:extLst>
                  <a:ext uri="{FF2B5EF4-FFF2-40B4-BE49-F238E27FC236}">
                    <a16:creationId xmlns:a16="http://schemas.microsoft.com/office/drawing/2014/main" id="{5748C070-8450-74ED-6DAA-2834DF00CBB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8592935"/>
                  </p:ext>
                </p:extLst>
              </p:nvPr>
            </p:nvGraphicFramePr>
            <p:xfrm rot="10800000">
              <a:off x="5073440" y="5082494"/>
              <a:ext cx="2045094" cy="1775505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2045094" cy="1775505"/>
                    </a:xfrm>
                    <a:prstGeom prst="rect">
                      <a:avLst/>
                    </a:prstGeom>
                  </am3d:spPr>
                  <am3d:camera>
                    <am3d:pos x="0" y="0" z="648581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5607" d="1000000"/>
                    <am3d:preTrans dx="0" dy="-3141614" dz="-952512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268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>
                <a:extLst>
                  <a:ext uri="{FF2B5EF4-FFF2-40B4-BE49-F238E27FC236}">
                    <a16:creationId xmlns:a16="http://schemas.microsoft.com/office/drawing/2014/main" id="{5748C070-8450-74ED-6DAA-2834DF00CB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073440" y="5082494"/>
                <a:ext cx="2045094" cy="17755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0C257A0E-6739-B1E2-627A-78F8C123987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3828164"/>
                  </p:ext>
                </p:extLst>
              </p:nvPr>
            </p:nvGraphicFramePr>
            <p:xfrm rot="5400000">
              <a:off x="8327936" y="2300538"/>
              <a:ext cx="971640" cy="2195485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971640" cy="2195485"/>
                    </a:xfrm>
                    <a:prstGeom prst="rect">
                      <a:avLst/>
                    </a:prstGeom>
                  </am3d:spPr>
                  <am3d:camera>
                    <am3d:pos x="0" y="0" z="648581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5607" d="1000000"/>
                    <am3d:preTrans dx="0" dy="-3141614" dz="-952512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7268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0C257A0E-6739-B1E2-627A-78F8C12398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327936" y="2300538"/>
                <a:ext cx="971640" cy="21954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2376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7AC8A05B-5652-F399-31A8-B37D5AAA08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5818825"/>
                  </p:ext>
                </p:extLst>
              </p:nvPr>
            </p:nvGraphicFramePr>
            <p:xfrm>
              <a:off x="5791386" y="0"/>
              <a:ext cx="609202" cy="17999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09202" cy="1799999"/>
                    </a:xfrm>
                    <a:prstGeom prst="rect">
                      <a:avLst/>
                    </a:prstGeom>
                  </am3d:spPr>
                  <am3d:camera>
                    <am3d:pos x="0" y="0" z="533402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0892" d="1000000"/>
                    <am3d:preTrans dx="0" dy="-150798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444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7AC8A05B-5652-F399-31A8-B37D5AAA08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91386" y="0"/>
                <a:ext cx="609202" cy="179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9EF8B5AF-F476-37F5-5779-1EA0653D2DA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93180076"/>
                  </p:ext>
                </p:extLst>
              </p:nvPr>
            </p:nvGraphicFramePr>
            <p:xfrm rot="16200000">
              <a:off x="3271541" y="2529146"/>
              <a:ext cx="609202" cy="1799685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09202" cy="1799685"/>
                    </a:xfrm>
                    <a:prstGeom prst="rect">
                      <a:avLst/>
                    </a:prstGeom>
                  </am3d:spPr>
                  <am3d:camera>
                    <am3d:pos x="0" y="0" z="533402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0892" d="1000000"/>
                    <am3d:preTrans dx="0" dy="-150798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9444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9EF8B5AF-F476-37F5-5779-1EA0653D2D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271541" y="2529146"/>
                <a:ext cx="609202" cy="17996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AB7157D7-7054-DA42-DADA-890F2B5812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0995795"/>
                  </p:ext>
                </p:extLst>
              </p:nvPr>
            </p:nvGraphicFramePr>
            <p:xfrm rot="10800000">
              <a:off x="5791386" y="5058005"/>
              <a:ext cx="609201" cy="1799994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609201" cy="1799994"/>
                    </a:xfrm>
                    <a:prstGeom prst="rect">
                      <a:avLst/>
                    </a:prstGeom>
                  </am3d:spPr>
                  <am3d:camera>
                    <am3d:pos x="0" y="0" z="533402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0892" d="1000000"/>
                    <am3d:preTrans dx="0" dy="-150798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9444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AB7157D7-7054-DA42-DADA-890F2B5812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791386" y="5058005"/>
                <a:ext cx="609201" cy="1799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8D1754BB-EF4E-2AF2-C877-CD689F6E7A1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8909975"/>
                  </p:ext>
                </p:extLst>
              </p:nvPr>
            </p:nvGraphicFramePr>
            <p:xfrm rot="5400000">
              <a:off x="8340687" y="2529151"/>
              <a:ext cx="609189" cy="1799652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609189" cy="1799652"/>
                    </a:xfrm>
                    <a:prstGeom prst="rect">
                      <a:avLst/>
                    </a:prstGeom>
                  </am3d:spPr>
                  <am3d:camera>
                    <am3d:pos x="0" y="0" z="533402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0892" d="1000000"/>
                    <am3d:preTrans dx="0" dy="-150798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9443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8D1754BB-EF4E-2AF2-C877-CD689F6E7A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340687" y="2529151"/>
                <a:ext cx="609189" cy="17996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363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184F30FA-B6ED-B5D3-5F21-CAFFC8D3966B}"/>
              </a:ext>
            </a:extLst>
          </p:cNvPr>
          <p:cNvSpPr/>
          <p:nvPr/>
        </p:nvSpPr>
        <p:spPr>
          <a:xfrm>
            <a:off x="4655999" y="1988999"/>
            <a:ext cx="2880000" cy="28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5BFC96A2-AFD9-3594-BCE7-1FDBBE5FCF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0555454"/>
                  </p:ext>
                </p:extLst>
              </p:nvPr>
            </p:nvGraphicFramePr>
            <p:xfrm>
              <a:off x="5015987" y="0"/>
              <a:ext cx="2160001" cy="178893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60001" cy="1788937"/>
                    </a:xfrm>
                    <a:prstGeom prst="rect">
                      <a:avLst/>
                    </a:prstGeom>
                  </am3d:spPr>
                  <am3d:camera>
                    <am3d:pos x="0" y="0" z="625890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8178" d="1000000"/>
                    <am3d:preTrans dx="0" dy="-1653378" dz="12081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212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5BFC96A2-AFD9-3594-BCE7-1FDBBE5FCF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15987" y="0"/>
                <a:ext cx="2160001" cy="17889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692F05F6-01D4-BE6B-CA91-902F091D36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0825641"/>
                  </p:ext>
                </p:extLst>
              </p:nvPr>
            </p:nvGraphicFramePr>
            <p:xfrm rot="16200000">
              <a:off x="2995037" y="2250046"/>
              <a:ext cx="604016" cy="2357888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04016" cy="2357888"/>
                    </a:xfrm>
                    <a:prstGeom prst="rect">
                      <a:avLst/>
                    </a:prstGeom>
                  </am3d:spPr>
                  <am3d:camera>
                    <am3d:pos x="0" y="0" z="625890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8178" d="1000000"/>
                    <am3d:preTrans dx="0" dy="-1653378" dz="120817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212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692F05F6-01D4-BE6B-CA91-902F091D36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2995037" y="2250046"/>
                <a:ext cx="604016" cy="2357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555A01FA-AEEA-1E2E-E544-AED7A6ECDB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06635056"/>
                  </p:ext>
                </p:extLst>
              </p:nvPr>
            </p:nvGraphicFramePr>
            <p:xfrm rot="10800000">
              <a:off x="5092117" y="5069062"/>
              <a:ext cx="2007740" cy="1788938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2007740" cy="1788938"/>
                    </a:xfrm>
                    <a:prstGeom prst="rect">
                      <a:avLst/>
                    </a:prstGeom>
                  </am3d:spPr>
                  <am3d:camera>
                    <am3d:pos x="0" y="0" z="625890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8178" d="1000000"/>
                    <am3d:preTrans dx="0" dy="-1653378" dz="120817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212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555A01FA-AEEA-1E2E-E544-AED7A6ECDB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092117" y="5069062"/>
                <a:ext cx="2007740" cy="17889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1E30715B-1A79-5B2B-E7E2-12C7815D639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34964196"/>
                  </p:ext>
                </p:extLst>
              </p:nvPr>
            </p:nvGraphicFramePr>
            <p:xfrm rot="5400000">
              <a:off x="8592948" y="2250046"/>
              <a:ext cx="604014" cy="2357880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604014" cy="2357880"/>
                    </a:xfrm>
                    <a:prstGeom prst="rect">
                      <a:avLst/>
                    </a:prstGeom>
                  </am3d:spPr>
                  <am3d:camera>
                    <am3d:pos x="0" y="0" z="625890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8178" d="1000000"/>
                    <am3d:preTrans dx="0" dy="-1653378" dz="120817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921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1E30715B-1A79-5B2B-E7E2-12C7815D63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592948" y="2250046"/>
                <a:ext cx="604014" cy="235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8204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>
                <a:extLst>
                  <a:ext uri="{FF2B5EF4-FFF2-40B4-BE49-F238E27FC236}">
                    <a16:creationId xmlns:a16="http://schemas.microsoft.com/office/drawing/2014/main" id="{C77B0E86-4711-9E49-7A40-47EA1E8F44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0376585"/>
                  </p:ext>
                </p:extLst>
              </p:nvPr>
            </p:nvGraphicFramePr>
            <p:xfrm>
              <a:off x="5888938" y="251831"/>
              <a:ext cx="414122" cy="1647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4122" cy="1647166"/>
                    </a:xfrm>
                    <a:prstGeom prst="rect">
                      <a:avLst/>
                    </a:prstGeom>
                  </am3d:spPr>
                  <am3d:camera>
                    <am3d:pos x="0" y="0" z="493570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5204" d="1000000"/>
                    <am3d:preTrans dx="-289217" dy="6060370" dz="-934101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631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>
                <a:extLst>
                  <a:ext uri="{FF2B5EF4-FFF2-40B4-BE49-F238E27FC236}">
                    <a16:creationId xmlns:a16="http://schemas.microsoft.com/office/drawing/2014/main" id="{C77B0E86-4711-9E49-7A40-47EA1E8F44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88938" y="251831"/>
                <a:ext cx="414122" cy="1647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o 3D 9">
                <a:extLst>
                  <a:ext uri="{FF2B5EF4-FFF2-40B4-BE49-F238E27FC236}">
                    <a16:creationId xmlns:a16="http://schemas.microsoft.com/office/drawing/2014/main" id="{EC3EDD13-89B3-B345-64F4-B63FE6E3A7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062010"/>
                  </p:ext>
                </p:extLst>
              </p:nvPr>
            </p:nvGraphicFramePr>
            <p:xfrm rot="16200000">
              <a:off x="3579089" y="2594802"/>
              <a:ext cx="326649" cy="1668393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326649" cy="1668393"/>
                    </a:xfrm>
                    <a:prstGeom prst="rect">
                      <a:avLst/>
                    </a:prstGeom>
                  </am3d:spPr>
                  <am3d:camera>
                    <am3d:pos x="0" y="0" z="493570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5204" d="1000000"/>
                    <am3d:preTrans dx="-289217" dy="6060370" dz="-9341018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631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>
                <a:extLst>
                  <a:ext uri="{FF2B5EF4-FFF2-40B4-BE49-F238E27FC236}">
                    <a16:creationId xmlns:a16="http://schemas.microsoft.com/office/drawing/2014/main" id="{EC3EDD13-89B3-B345-64F4-B63FE6E3A7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579089" y="2594802"/>
                <a:ext cx="326649" cy="16683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elo 3D 10">
                <a:extLst>
                  <a:ext uri="{FF2B5EF4-FFF2-40B4-BE49-F238E27FC236}">
                    <a16:creationId xmlns:a16="http://schemas.microsoft.com/office/drawing/2014/main" id="{427DBC3A-325B-B776-1F8A-6F5F713A36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3651713"/>
                  </p:ext>
                </p:extLst>
              </p:nvPr>
            </p:nvGraphicFramePr>
            <p:xfrm rot="10800000">
              <a:off x="5883916" y="4954977"/>
              <a:ext cx="424160" cy="1655208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424160" cy="1655208"/>
                    </a:xfrm>
                    <a:prstGeom prst="rect">
                      <a:avLst/>
                    </a:prstGeom>
                  </am3d:spPr>
                  <am3d:camera>
                    <am3d:pos x="0" y="0" z="493570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5204" d="1000000"/>
                    <am3d:preTrans dx="-289217" dy="6060370" dz="-934101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631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elo 3D 10">
                <a:extLst>
                  <a:ext uri="{FF2B5EF4-FFF2-40B4-BE49-F238E27FC236}">
                    <a16:creationId xmlns:a16="http://schemas.microsoft.com/office/drawing/2014/main" id="{427DBC3A-325B-B776-1F8A-6F5F713A36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883916" y="4954977"/>
                <a:ext cx="424160" cy="165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elo 3D 11">
                <a:extLst>
                  <a:ext uri="{FF2B5EF4-FFF2-40B4-BE49-F238E27FC236}">
                    <a16:creationId xmlns:a16="http://schemas.microsoft.com/office/drawing/2014/main" id="{503B28DB-0C3A-FC18-457F-C6E308FB3B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6915162"/>
                  </p:ext>
                </p:extLst>
              </p:nvPr>
            </p:nvGraphicFramePr>
            <p:xfrm rot="5400000">
              <a:off x="8286155" y="2594803"/>
              <a:ext cx="326858" cy="1668390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326858" cy="1668390"/>
                    </a:xfrm>
                    <a:prstGeom prst="rect">
                      <a:avLst/>
                    </a:prstGeom>
                  </am3d:spPr>
                  <am3d:camera>
                    <am3d:pos x="0" y="0" z="493570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5204" d="1000000"/>
                    <am3d:preTrans dx="-289217" dy="6060370" dz="-9341018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7631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elo 3D 11">
                <a:extLst>
                  <a:ext uri="{FF2B5EF4-FFF2-40B4-BE49-F238E27FC236}">
                    <a16:creationId xmlns:a16="http://schemas.microsoft.com/office/drawing/2014/main" id="{503B28DB-0C3A-FC18-457F-C6E308FB3B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8286155" y="2594803"/>
                <a:ext cx="326858" cy="166839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3984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2000"/>
    </mc:Choice>
    <mc:Fallback>
      <p:transition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</TotalTime>
  <Words>0</Words>
  <Application>Microsoft Office PowerPoint</Application>
  <PresentationFormat>Panorámica</PresentationFormat>
  <Paragraphs>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Pablo Fernández Hernández</dc:creator>
  <cp:lastModifiedBy>Juan Pablo Fernández Hernández</cp:lastModifiedBy>
  <cp:revision>6</cp:revision>
  <dcterms:created xsi:type="dcterms:W3CDTF">2023-05-18T18:43:06Z</dcterms:created>
  <dcterms:modified xsi:type="dcterms:W3CDTF">2023-05-25T17:19:12Z</dcterms:modified>
</cp:coreProperties>
</file>

<file path=docProps/thumbnail.jpeg>
</file>